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2"/>
    <p:restoredTop sz="94638"/>
  </p:normalViewPr>
  <p:slideViewPr>
    <p:cSldViewPr snapToGrid="0" snapToObjects="1">
      <p:cViewPr varScale="1">
        <p:scale>
          <a:sx n="71" d="100"/>
          <a:sy n="71" d="100"/>
        </p:scale>
        <p:origin x="184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scraping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Hiphop</a:t>
            </a:r>
            <a:r>
              <a:rPr lang="en-US" dirty="0" smtClean="0"/>
              <a:t> </a:t>
            </a:r>
            <a:r>
              <a:rPr lang="en-US" dirty="0"/>
              <a:t>on Politics: Relationship between references of presidents in rap music and black lives broken down by NLP</a:t>
            </a:r>
          </a:p>
        </p:txBody>
      </p:sp>
    </p:spTree>
    <p:extLst>
      <p:ext uri="{BB962C8B-B14F-4D97-AF65-F5344CB8AC3E}">
        <p14:creationId xmlns:p14="http://schemas.microsoft.com/office/powerpoint/2010/main" val="5458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Website: Genius/Metro Lyrics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89" y="1851722"/>
            <a:ext cx="8900160" cy="4711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16" y="5163671"/>
            <a:ext cx="8913633" cy="13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Selenium/</a:t>
            </a:r>
            <a:r>
              <a:rPr lang="en-US" dirty="0" err="1" smtClean="0"/>
              <a:t>Scrapy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16" y="2057401"/>
            <a:ext cx="8560727" cy="4578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63" y="4087905"/>
            <a:ext cx="3687337" cy="2074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4" y="1038693"/>
            <a:ext cx="3092764" cy="5687365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532234" y="1432560"/>
            <a:ext cx="3092764" cy="89916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3624998" y="2529840"/>
            <a:ext cx="3273642" cy="1432560"/>
          </a:xfrm>
          <a:prstGeom prst="frame">
            <a:avLst>
              <a:gd name="adj1" fmla="val 8245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10058400" y="4389119"/>
            <a:ext cx="1447800" cy="782321"/>
          </a:xfrm>
          <a:prstGeom prst="frame">
            <a:avLst>
              <a:gd name="adj1" fmla="val 8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</a:t>
            </a:r>
            <a:r>
              <a:rPr lang="mr-IN" dirty="0" smtClean="0"/>
              <a:t>…</a:t>
            </a:r>
            <a:r>
              <a:rPr lang="en-US" dirty="0" err="1" smtClean="0"/>
              <a:t>tenserflow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5" y="2057401"/>
            <a:ext cx="9017548" cy="2655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84" y="3754482"/>
            <a:ext cx="3312458" cy="28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neural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57401"/>
            <a:ext cx="10744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2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85" y="2193925"/>
            <a:ext cx="4918030" cy="4024313"/>
          </a:xfrm>
        </p:spPr>
      </p:pic>
    </p:spTree>
    <p:extLst>
      <p:ext uri="{BB962C8B-B14F-4D97-AF65-F5344CB8AC3E}">
        <p14:creationId xmlns:p14="http://schemas.microsoft.com/office/powerpoint/2010/main" val="82492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8" y="2193925"/>
            <a:ext cx="10005503" cy="4024313"/>
          </a:xfrm>
        </p:spPr>
      </p:pic>
    </p:spTree>
    <p:extLst>
      <p:ext uri="{BB962C8B-B14F-4D97-AF65-F5344CB8AC3E}">
        <p14:creationId xmlns:p14="http://schemas.microsoft.com/office/powerpoint/2010/main" val="524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 dealt with ”not sentence issue”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2" y="2057401"/>
            <a:ext cx="11797553" cy="39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of NLP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39390"/>
            <a:ext cx="10820400" cy="655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94875"/>
            <a:ext cx="11259671" cy="9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35</TotalTime>
  <Words>48</Words>
  <Application>Microsoft Macintosh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Mangal</vt:lpstr>
      <vt:lpstr>Arial</vt:lpstr>
      <vt:lpstr>Vapor Trail</vt:lpstr>
      <vt:lpstr>Web scraping </vt:lpstr>
      <vt:lpstr>Website: Genius/Metro Lyrics</vt:lpstr>
      <vt:lpstr>Selenium/Scrapy</vt:lpstr>
      <vt:lpstr>NLP…tenserflow</vt:lpstr>
      <vt:lpstr>Recursive neural network</vt:lpstr>
      <vt:lpstr>Recursive neural network</vt:lpstr>
      <vt:lpstr>LSTM</vt:lpstr>
      <vt:lpstr>How I dealt with ”not sentence issue”</vt:lpstr>
      <vt:lpstr>Shortcoming of NLP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</dc:title>
  <dc:creator>Joon Soo Ro</dc:creator>
  <cp:lastModifiedBy>Joon Soo Ro</cp:lastModifiedBy>
  <cp:revision>6</cp:revision>
  <dcterms:created xsi:type="dcterms:W3CDTF">2019-02-13T11:19:20Z</dcterms:created>
  <dcterms:modified xsi:type="dcterms:W3CDTF">2019-02-13T11:54:39Z</dcterms:modified>
</cp:coreProperties>
</file>